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notesMasterIdLst>
    <p:notesMasterId r:id="rId10"/>
  </p:notesMasterIdLst>
  <p:sldIdLst>
    <p:sldId id="256" r:id="rId2"/>
    <p:sldId id="269" r:id="rId3"/>
    <p:sldId id="273" r:id="rId4"/>
    <p:sldId id="272" r:id="rId5"/>
    <p:sldId id="274" r:id="rId6"/>
    <p:sldId id="267" r:id="rId7"/>
    <p:sldId id="270" r:id="rId8"/>
    <p:sldId id="27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f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D4199-F2D8-42B5-86E1-64890A40710E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90784-097A-4C18-A932-9276A9A6C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52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90784-097A-4C18-A932-9276A9A6C5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47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9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675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78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93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150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1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251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1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76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1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698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1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954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1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2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0A08F-2B1D-4498-A043-7C299B1C2561}" type="datetime1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678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E9B64-DC09-41C8-9DE3-DA74AF8D2F97}" type="datetime1">
              <a:rPr lang="en-US" smtClean="0"/>
              <a:t>11/18/2024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1CC32-6A6B-4E2E-BBA1-6864F305DA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075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fi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A close-up of a network&#10;&#10;Description automatically generated">
            <a:extLst>
              <a:ext uri="{FF2B5EF4-FFF2-40B4-BE49-F238E27FC236}">
                <a16:creationId xmlns:a16="http://schemas.microsoft.com/office/drawing/2014/main" id="{3F3BC836-55C5-B76C-22AB-421CB0FA070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15746" t="6484" r="10672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14A8E1-00B0-3A7F-3BF2-83B6375F37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HOTTER PLANET, HIGHER SEAS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2CB26BF-634D-742F-CA96-453EAC8AC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13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 Team: </a:t>
            </a:r>
            <a:r>
              <a:rPr lang="en-US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Clarissa Nunez, DJ </a:t>
            </a:r>
            <a:r>
              <a:rPr lang="en-US" sz="13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Dimetros</a:t>
            </a:r>
            <a:r>
              <a:rPr lang="en-US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Jacob </a:t>
            </a:r>
            <a:r>
              <a:rPr lang="en-US" sz="13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Klucher</a:t>
            </a:r>
            <a:r>
              <a:rPr lang="en-US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Toni Makakoa, Mohamoud Jama</a:t>
            </a:r>
          </a:p>
          <a:p>
            <a:pPr algn="l"/>
            <a:r>
              <a:rPr lang="en-US" sz="13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BootCamp</a:t>
            </a:r>
            <a:r>
              <a:rPr lang="en-US" sz="13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UofM-VIRT-DATA-PT-09-2024-U-LOLC-MTTH</a:t>
            </a:r>
          </a:p>
          <a:p>
            <a:pPr algn="l"/>
            <a:r>
              <a:rPr lang="en-US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November 19, 2024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99898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856531-2DED-C534-7E91-A2ACEFB53D2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720"/>
            <a:ext cx="12192000" cy="68565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8FA0E0-B0A9-9147-D743-AF7C84BB4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83" y="173736"/>
            <a:ext cx="11642651" cy="1325563"/>
          </a:xfrm>
          <a:solidFill>
            <a:schemeClr val="accent4"/>
          </a:solidFill>
        </p:spPr>
        <p:txBody>
          <a:bodyPr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ASK?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13960-268F-EC59-87C1-B670658812F1}"/>
              </a:ext>
            </a:extLst>
          </p:cNvPr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 fontScale="85000" lnSpcReduction="10000"/>
          </a:bodyPr>
          <a:lstStyle/>
          <a:p>
            <a:endParaRPr lang="en-US" sz="2800" b="1" dirty="0"/>
          </a:p>
          <a:p>
            <a:r>
              <a:rPr lang="en-US" sz="39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is the current state of global warming and climate change?</a:t>
            </a:r>
          </a:p>
          <a:p>
            <a:endParaRPr lang="en-US" sz="39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39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much has the Earth’s average temperature increased since the pre-industrial era?</a:t>
            </a:r>
          </a:p>
          <a:p>
            <a:endParaRPr lang="en-US" sz="39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39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much has sea level risen in the past century?</a:t>
            </a:r>
          </a:p>
          <a:p>
            <a:endParaRPr lang="en-US" sz="3900" b="1" dirty="0">
              <a:latin typeface="Georgia" panose="02040502050405020303" pitchFamily="18" charset="0"/>
            </a:endParaRPr>
          </a:p>
          <a:p>
            <a:endParaRPr lang="en-US" sz="2800" b="1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C2BFE-5E1B-4E52-527D-8BD745EB7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A6D14-20A3-B1B9-5AB9-E61EB7D16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2742F-6CF8-C422-4915-F50DE41A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412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EE5A3BA-AB32-72F3-D508-A892D1C60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280605" cy="70067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EB05E8-3E2B-01CC-2025-3E561859F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14" y="152467"/>
            <a:ext cx="11461898" cy="1325563"/>
          </a:xfrm>
          <a:solidFill>
            <a:schemeClr val="accent4"/>
          </a:solidFill>
        </p:spPr>
        <p:txBody>
          <a:bodyPr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F4ECF-F975-C130-F19F-BB298D79C3DE}"/>
              </a:ext>
            </a:extLst>
          </p:cNvPr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r>
              <a:rPr lang="en-US" sz="32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Gathered data and information from diverse online sources</a:t>
            </a:r>
          </a:p>
          <a:p>
            <a:endParaRPr lang="en-US" sz="2000" b="1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Searched for existing datasets</a:t>
            </a:r>
          </a:p>
          <a:p>
            <a:endParaRPr lang="en-US" sz="2000" b="1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32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Downloaded and imported the necessary datasets</a:t>
            </a:r>
          </a:p>
          <a:p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EB223-1115-12CE-B0A4-C01AC87A7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99DB2-3250-86F2-5EAA-65547F023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4345D-797A-CA2E-B719-BA66271C9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62747B-6725-45DC-430B-FD9B5C997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8366" y="5429484"/>
            <a:ext cx="810674" cy="6873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77A769-1441-0393-F03F-BD48C9034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0977" y="5500743"/>
            <a:ext cx="1565003" cy="6049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6B55A0-8974-CF98-ADD5-9F5BB91326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661" y="5440480"/>
            <a:ext cx="813552" cy="687311"/>
          </a:xfrm>
          <a:prstGeom prst="rect">
            <a:avLst/>
          </a:prstGeom>
        </p:spPr>
      </p:pic>
      <p:pic>
        <p:nvPicPr>
          <p:cNvPr id="12" name="Picture 11" descr="A blue square with white text&#10;&#10;Description automatically generated">
            <a:extLst>
              <a:ext uri="{FF2B5EF4-FFF2-40B4-BE49-F238E27FC236}">
                <a16:creationId xmlns:a16="http://schemas.microsoft.com/office/drawing/2014/main" id="{C7F40B8D-A416-41BC-6433-2534E1AF9F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9" t="20027" r="19986" b="20736"/>
          <a:stretch/>
        </p:blipFill>
        <p:spPr>
          <a:xfrm>
            <a:off x="9738815" y="5429484"/>
            <a:ext cx="751234" cy="74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262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75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75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9E62D89-D97A-2D6D-C750-29FCEBCA0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A6D77F-E153-0AA7-66F8-6270493E3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241" y="184368"/>
            <a:ext cx="11493796" cy="1325563"/>
          </a:xfrm>
          <a:solidFill>
            <a:schemeClr val="accent4"/>
          </a:solidFill>
        </p:spPr>
        <p:txBody>
          <a:bodyPr/>
          <a:lstStyle/>
          <a:p>
            <a:pPr algn="ctr"/>
            <a:r>
              <a:rPr lang="en-US" sz="4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EXPLORATION AND CLEAN UP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AEE18-154B-1C29-1789-0DAFDD81B83F}"/>
              </a:ext>
            </a:extLst>
          </p:cNvPr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pPr algn="ctr"/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HANDLE MISSING VALUES AND OUTLIERS</a:t>
            </a:r>
          </a:p>
          <a:p>
            <a:pPr algn="ctr"/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FORMAT AND PREPROCESS THE DATA FOR VISUALIZATION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098B3-3C6F-6049-39E6-F70F99101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34AE0-B6E0-102E-A37E-AE9A72867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E1157-118E-8692-983F-F05A1EDD9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4</a:t>
            </a:fld>
            <a:endParaRPr lang="en-US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BCBBC85-C0FC-B7FF-E361-6F8A64EC17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70" y="2890969"/>
            <a:ext cx="2990253" cy="3189897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DAA05DDC-D073-6BDB-1D87-64403CE09D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013" y="2888789"/>
            <a:ext cx="2990252" cy="3192077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CAF3C5AF-B33B-B2CC-7BA8-B7D73A99C5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9878" y="2888789"/>
            <a:ext cx="2990252" cy="3192077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102440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2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25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268499B-CBCA-5D7A-7C53-681786F542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23037" y="-2908"/>
            <a:ext cx="12192000" cy="686381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5EE4-BCB8-75DC-9412-05DB88A13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E66E9-7365-F2E2-6F4B-CBCF7E386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04DC5-2A62-C9C6-DAD8-5D31A929E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7423563-E6FC-23E9-2F81-85AD56125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181" y="99303"/>
            <a:ext cx="11632019" cy="1325563"/>
          </a:xfrm>
          <a:solidFill>
            <a:schemeClr val="accent4"/>
          </a:solidFill>
        </p:spPr>
        <p:txBody>
          <a:bodyPr/>
          <a:lstStyle/>
          <a:p>
            <a:pPr algn="ctr"/>
            <a:r>
              <a:rPr lang="en-US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ANALYSIS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689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:push dir="u"/>
      </p:transition>
    </mc:Choice>
    <mc:Fallback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A26A1BF-88B7-1EE2-A68F-6DCDC6EDAC4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29363" y="-2908"/>
            <a:ext cx="12192000" cy="68638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7FDE71-67C5-C860-C9B1-0C74BD829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181" y="99303"/>
            <a:ext cx="11632019" cy="1325563"/>
          </a:xfrm>
          <a:solidFill>
            <a:schemeClr val="accent4"/>
          </a:solidFill>
        </p:spPr>
        <p:txBody>
          <a:bodyPr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ANALYSIS</a:t>
            </a:r>
          </a:p>
        </p:txBody>
      </p:sp>
      <p:pic>
        <p:nvPicPr>
          <p:cNvPr id="9" name="Content Placeholder 8" descr="A graph of a global temperature&#10;&#10;Description automatically generated">
            <a:extLst>
              <a:ext uri="{FF2B5EF4-FFF2-40B4-BE49-F238E27FC236}">
                <a16:creationId xmlns:a16="http://schemas.microsoft.com/office/drawing/2014/main" id="{C15C3424-D7BB-5FCD-94C6-47D1A8A58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53" y="1453925"/>
            <a:ext cx="3241221" cy="259509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28575">
            <a:solidFill>
              <a:schemeClr val="accent2"/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B4B03-4DDE-0DC7-2CE4-D66D6930B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C5A37-D211-50C5-F0F3-D68E2F25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9FE23-0B5D-D9DB-9457-436B0D7F5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6</a:t>
            </a:fld>
            <a:endParaRPr lang="en-US"/>
          </a:p>
        </p:txBody>
      </p:sp>
      <p:pic>
        <p:nvPicPr>
          <p:cNvPr id="11" name="Picture 10" descr="A graph of a global temperature&#10;&#10;Description automatically generated">
            <a:extLst>
              <a:ext uri="{FF2B5EF4-FFF2-40B4-BE49-F238E27FC236}">
                <a16:creationId xmlns:a16="http://schemas.microsoft.com/office/drawing/2014/main" id="{0C48E8D6-232F-EE4D-BB6E-2FC1020DEB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00" y="4177440"/>
            <a:ext cx="3241222" cy="2595094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8" name="Picture 7" descr="A graph showing the cost of carbon dioxide&#10;&#10;Description automatically generated">
            <a:extLst>
              <a:ext uri="{FF2B5EF4-FFF2-40B4-BE49-F238E27FC236}">
                <a16:creationId xmlns:a16="http://schemas.microsoft.com/office/drawing/2014/main" id="{B69AF671-FF0A-1BB5-716D-C5F998FAB1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666" y="1450406"/>
            <a:ext cx="3241222" cy="2595094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12" name="Picture 11" descr="A graph with blue dots and red lines&#10;&#10;Description automatically generated">
            <a:extLst>
              <a:ext uri="{FF2B5EF4-FFF2-40B4-BE49-F238E27FC236}">
                <a16:creationId xmlns:a16="http://schemas.microsoft.com/office/drawing/2014/main" id="{614C1C46-B61C-731C-7F32-128E0B1194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815" y="4182004"/>
            <a:ext cx="3241222" cy="2595094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14" name="Picture 13" descr="A graph of co2 emissions&#10;&#10;Description automatically generated">
            <a:extLst>
              <a:ext uri="{FF2B5EF4-FFF2-40B4-BE49-F238E27FC236}">
                <a16:creationId xmlns:a16="http://schemas.microsoft.com/office/drawing/2014/main" id="{04A0114D-C70B-5D0A-E897-0ACD3435A5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8598" y="1450406"/>
            <a:ext cx="3249701" cy="2601883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pic>
        <p:nvPicPr>
          <p:cNvPr id="16" name="Picture 15" descr="A graph of a graph showing the difference between co2 and global temperature">
            <a:extLst>
              <a:ext uri="{FF2B5EF4-FFF2-40B4-BE49-F238E27FC236}">
                <a16:creationId xmlns:a16="http://schemas.microsoft.com/office/drawing/2014/main" id="{3EB4089D-2AF2-AA07-9675-23CB40AB65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7077" y="4180209"/>
            <a:ext cx="3241222" cy="2595094"/>
          </a:xfrm>
          <a:prstGeom prst="rect">
            <a:avLst/>
          </a:prstGeom>
          <a:ln w="28575">
            <a:solidFill>
              <a:schemeClr val="accent2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6C53237-0F9B-F291-37DC-2470B8238641}"/>
              </a:ext>
            </a:extLst>
          </p:cNvPr>
          <p:cNvSpPr txBox="1"/>
          <p:nvPr/>
        </p:nvSpPr>
        <p:spPr>
          <a:xfrm>
            <a:off x="443700" y="1095350"/>
            <a:ext cx="316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Sea Level vs Temperature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07A4C7-C0E3-F436-F9AE-2E4F122B5113}"/>
              </a:ext>
            </a:extLst>
          </p:cNvPr>
          <p:cNvSpPr txBox="1"/>
          <p:nvPr/>
        </p:nvSpPr>
        <p:spPr>
          <a:xfrm>
            <a:off x="4515666" y="1108784"/>
            <a:ext cx="316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Emissions vs Sea level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CF9A1D-B1BF-0DD3-B8D1-579AE5D6AC75}"/>
              </a:ext>
            </a:extLst>
          </p:cNvPr>
          <p:cNvSpPr txBox="1"/>
          <p:nvPr/>
        </p:nvSpPr>
        <p:spPr>
          <a:xfrm>
            <a:off x="8369574" y="1108784"/>
            <a:ext cx="3526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Emissions vs Temperature</a:t>
            </a:r>
          </a:p>
        </p:txBody>
      </p:sp>
    </p:spTree>
    <p:extLst>
      <p:ext uri="{BB962C8B-B14F-4D97-AF65-F5344CB8AC3E}">
        <p14:creationId xmlns:p14="http://schemas.microsoft.com/office/powerpoint/2010/main" val="1470011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2EB4551-68FF-112A-FF82-A9C60AB915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720"/>
            <a:ext cx="12192000" cy="68565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A00881-7C1A-7D2B-1286-E5E452F7C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19" y="184366"/>
            <a:ext cx="11748976" cy="1325563"/>
          </a:xfrm>
          <a:solidFill>
            <a:schemeClr val="accent4"/>
          </a:solidFill>
        </p:spPr>
        <p:txBody>
          <a:bodyPr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46520-44C5-ADA6-3387-C82BD7D17FB9}"/>
              </a:ext>
            </a:extLst>
          </p:cNvPr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endParaRPr lang="en-US" sz="2800" dirty="0"/>
          </a:p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 conclusions, including a numerical summary and visualization summary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1EEBB-4521-DF1A-6FDD-8CBD9189D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00BE6-3A7B-BF20-BAEE-4B3D320E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BDC61-D065-248F-8C7B-1E421A9A3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49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:push dir="u"/>
      </p:transition>
    </mc:Choice>
    <mc:Fallback>
      <p:transition spd="slow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E80E997-0609-BABE-6357-8DB58257CE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9243B2-5E78-FA16-E9CD-9205FC671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79" y="194998"/>
            <a:ext cx="11695814" cy="1325563"/>
          </a:xfrm>
          <a:solidFill>
            <a:schemeClr val="accent4"/>
          </a:solidFill>
        </p:spPr>
        <p:txBody>
          <a:bodyPr/>
          <a:lstStyle/>
          <a:p>
            <a:pPr algn="ctr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70096-5B08-816B-3571-1A8C8C31FED0}"/>
              </a:ext>
            </a:extLst>
          </p:cNvPr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/>
          <a:lstStyle/>
          <a:p>
            <a:endParaRPr lang="en-US" sz="2800" dirty="0"/>
          </a:p>
          <a:p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implications of your findings: what do your findings mean?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A9B72-F2DE-EFF7-59FE-2DE1C22FD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5D0AA-FBBE-D5CB-969E-507024AC5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E84E1-1A97-5DC6-0B2F-EC754044A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21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:push dir="u"/>
      </p:transition>
    </mc:Choice>
    <mc:Fallback>
      <p:transition spd="slow">
        <p:push dir="u"/>
      </p:transition>
    </mc:Fallback>
  </mc:AlternateContent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496</TotalTime>
  <Words>181</Words>
  <Application>Microsoft Office PowerPoint</Application>
  <PresentationFormat>Widescreen</PresentationFormat>
  <Paragraphs>54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Georgia</vt:lpstr>
      <vt:lpstr>Tahoma</vt:lpstr>
      <vt:lpstr>Office 2013 - 2022 Theme</vt:lpstr>
      <vt:lpstr>A HOTTER PLANET, HIGHER SEAS</vt:lpstr>
      <vt:lpstr>THE ASK?</vt:lpstr>
      <vt:lpstr>DATA RESEARCH</vt:lpstr>
      <vt:lpstr>DATA EXPLORATION AND CLEAN UP</vt:lpstr>
      <vt:lpstr>THE ANALYSIS</vt:lpstr>
      <vt:lpstr>THE ANALYSIS</vt:lpstr>
      <vt:lpstr>CONCLUSIONS</vt:lpstr>
      <vt:lpstr>FINDINGS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Toni Makakoa</dc:creator>
  <cp:lastModifiedBy>Toni Makakoa</cp:lastModifiedBy>
  <cp:revision>15</cp:revision>
  <dcterms:created xsi:type="dcterms:W3CDTF">2024-11-12T20:17:54Z</dcterms:created>
  <dcterms:modified xsi:type="dcterms:W3CDTF">2024-11-18T21:58:18Z</dcterms:modified>
</cp:coreProperties>
</file>

<file path=docProps/thumbnail.jpeg>
</file>